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A3DBF-7888-55D6-FC21-F717735C5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7C7B47-66B4-6D22-FD89-C9E150AF9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B0C10C-22A3-6E86-0C8C-2D96F605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D18F9-9158-A1E5-4A2B-4E0252D1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B3352-E240-8F67-42CF-C71B2A97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51F0D-A02F-B5CD-BE72-CCE067FC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61FF76-854B-51DC-015A-B2679AA52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620FB-54E1-8760-0E22-8E8D7824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27DF-4943-FA5B-A108-662BD931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6D2C52-3193-2059-2D3E-92CE9B49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1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BF63F1-DE8C-B8EA-B4CD-031F23309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92862C-DD48-CB15-6CA8-9F8B80316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96031-DF60-3A43-8AE3-66AC9401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06E7B-0412-7CBC-7A8B-4DBB16F6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8B0CD-3458-A5AF-2B29-D4D2CA05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F060-ED85-6E53-2E05-DE0741F0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390FF-6A6C-D59D-2CBF-2E35A716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B129F-0624-BA06-08CB-2860385C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B1731-BE4F-D76D-20CB-6F63FA60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B5C26-E963-4D9B-2A10-E662A9FD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9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3A05A-7A79-ADE9-782F-25556384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CA354-25FC-6693-896A-73E8DCDD5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A7DD2-AFB2-FA2F-A940-6FC6A38A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1FA18-5EAB-7245-529A-384B730F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625B3F-F08A-42F0-1473-2B351B4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0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F9767-F0E3-4B91-AD8C-88637F1A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32942-659E-8F4F-5070-B87E0B5D4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75FFB8-D6B1-6151-8134-F9789E9EE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7069B-10CC-A0B1-E9DA-74FEF0A2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327A90-3FFB-AFB4-01A2-814ED2DE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C5F370-26DF-BC15-6742-FC3D684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5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22B1C-6B7A-3317-636B-DE3D0AC5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21A37-B0B6-0B66-49B5-DEF77127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A3D10-2DCA-D1D4-686E-3EF9E8C4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4E6516-E904-02D0-1A9C-047EA1C47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CC4DAF-405D-3B36-926B-B55FF4B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B9A267-1861-D78E-CEE3-DDEC2D87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12C682-76D9-2994-7865-F2DE5D85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64278-A033-D00C-EA6A-3EDC0B6D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78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BCCF7-B85C-4EB6-0441-D9C5662E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80E1BE-1556-E8B4-85F7-718299DC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B01340-6015-5CC0-A8D4-459412D3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8A32BE-AE8F-2B56-FA37-285A4E65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0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E0179C-A453-8DB4-4833-6292F2EF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9554C0-F3D4-72EE-6C3F-20D9C0E9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5AFD1F-5F7E-7AE2-70F1-D4B7729F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1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D9194-00A2-C825-1CD5-71CBE447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BC0FB-6B3B-0786-CAC6-BFD07535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198B56-AB3B-4B15-CD90-D93F179CD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B84816-0673-0F05-7557-DCD86D08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C6CCC9-C19A-1E5D-2A5C-F3C61BDA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EA04D6-98B4-79C7-BFAB-47F7C43A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4FBFB-E7D7-F09D-3295-52237AC7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2BC263-0403-9922-70BA-38B3D6BA2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ADE6FF-C5BD-238D-ACA7-CA765C28C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5B7AA-1244-E6A4-37AE-1E59F30E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99BD2-A2BF-1AE6-BA2F-AFD2B27B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07588E-2C61-593B-4E79-2E9151D8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8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7FA5F7-C923-187E-B4A4-4FCBE2FE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10A7E6-EBE6-2FA8-BE2D-49950FF23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079BB-D4E5-1102-6010-9B2A3DC27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E0600-ACFA-42AE-B162-BA1426436CAB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0211-8C34-9784-7E68-C233FFE00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9D687-0FCF-72AB-7163-6890A4605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724CD-7E5A-4996-AFF8-EEEC3CA06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23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D1AE9-07CE-A991-CC60-CBC79F10F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02" y="1041400"/>
            <a:ext cx="11373395" cy="2387600"/>
          </a:xfrm>
        </p:spPr>
        <p:txBody>
          <a:bodyPr>
            <a:noAutofit/>
          </a:bodyPr>
          <a:lstStyle/>
          <a:p>
            <a:pPr algn="l"/>
            <a:r>
              <a:rPr lang="zh-CN" altLang="en-US" sz="8800" b="1" dirty="0">
                <a:solidFill>
                  <a:schemeClr val="bg1"/>
                </a:solidFill>
              </a:rPr>
              <a:t>个人学习总结展示汇报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F794313-847B-E754-C971-7D4A803A251B}"/>
              </a:ext>
            </a:extLst>
          </p:cNvPr>
          <p:cNvSpPr txBox="1">
            <a:spLocks/>
          </p:cNvSpPr>
          <p:nvPr/>
        </p:nvSpPr>
        <p:spPr>
          <a:xfrm>
            <a:off x="409302" y="44493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姓名：李烨明薪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班级：</a:t>
            </a:r>
            <a:r>
              <a:rPr lang="en-US" altLang="zh-CN" sz="4000" dirty="0">
                <a:solidFill>
                  <a:schemeClr val="bg1"/>
                </a:solidFill>
              </a:rPr>
              <a:t>24</a:t>
            </a:r>
            <a:r>
              <a:rPr lang="zh-CN" altLang="en-US" sz="4000" dirty="0">
                <a:solidFill>
                  <a:schemeClr val="bg1"/>
                </a:solidFill>
              </a:rPr>
              <a:t>食科合作本科一班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学号：</a:t>
            </a:r>
            <a:r>
              <a:rPr lang="en-US" altLang="zh-CN" sz="4000" dirty="0">
                <a:solidFill>
                  <a:schemeClr val="bg1"/>
                </a:solidFill>
              </a:rPr>
              <a:t>202421110118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859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房间的摆设布局&#10;&#10;AI 生成的内容可能不正确。">
            <a:extLst>
              <a:ext uri="{FF2B5EF4-FFF2-40B4-BE49-F238E27FC236}">
                <a16:creationId xmlns:a16="http://schemas.microsoft.com/office/drawing/2014/main" id="{7A9C5BED-160B-D7E9-9772-FADC1992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7BA6BA-3A7A-8E5A-08BB-95944C00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1" y="0"/>
            <a:ext cx="11249297" cy="1629727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结果</a:t>
            </a:r>
            <a:r>
              <a:rPr lang="en-US" altLang="zh-CN" sz="6600" b="1" dirty="0">
                <a:solidFill>
                  <a:schemeClr val="bg1"/>
                </a:solidFill>
              </a:rPr>
              <a:t>·</a:t>
            </a:r>
            <a:r>
              <a:rPr lang="zh-CN" altLang="en-US" sz="6600" b="1" dirty="0">
                <a:solidFill>
                  <a:schemeClr val="bg1"/>
                </a:solidFill>
              </a:rPr>
              <a:t>正确</a:t>
            </a:r>
          </a:p>
        </p:txBody>
      </p:sp>
    </p:spTree>
    <p:extLst>
      <p:ext uri="{BB962C8B-B14F-4D97-AF65-F5344CB8AC3E}">
        <p14:creationId xmlns:p14="http://schemas.microsoft.com/office/powerpoint/2010/main" val="397522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的电脑萤幕&#10;&#10;AI 生成的内容可能不正确。">
            <a:extLst>
              <a:ext uri="{FF2B5EF4-FFF2-40B4-BE49-F238E27FC236}">
                <a16:creationId xmlns:a16="http://schemas.microsoft.com/office/drawing/2014/main" id="{056C9579-172B-4C35-01DA-444F4C47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95FC59D-45E6-6BA0-A003-2A55ABD1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51" y="0"/>
            <a:ext cx="11249297" cy="1629727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结果</a:t>
            </a:r>
            <a:r>
              <a:rPr lang="en-US" altLang="zh-CN" sz="6600" b="1" dirty="0">
                <a:solidFill>
                  <a:schemeClr val="bg1"/>
                </a:solidFill>
              </a:rPr>
              <a:t>·</a:t>
            </a:r>
            <a:r>
              <a:rPr lang="zh-CN" altLang="en-US" sz="6600" b="1" dirty="0">
                <a:solidFill>
                  <a:schemeClr val="bg1"/>
                </a:solidFill>
              </a:rPr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7563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BF6A0-3BAF-FC38-9494-83EB4D9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扩展思路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FF9EC-EB08-F2F6-EE7E-7C4881B6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增加难度选择</a:t>
            </a:r>
            <a:r>
              <a:rPr lang="zh-CN" altLang="en-US" dirty="0">
                <a:solidFill>
                  <a:schemeClr val="bg1"/>
                </a:solidFill>
              </a:rPr>
              <a:t>：让用户选择难度（简单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次，中等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次，困难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次）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添加计分系统</a:t>
            </a:r>
            <a:r>
              <a:rPr lang="zh-CN" altLang="en-US" dirty="0">
                <a:solidFill>
                  <a:schemeClr val="bg1"/>
                </a:solidFill>
              </a:rPr>
              <a:t>：根据使用次数给予不同分数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保存游戏记录</a:t>
            </a:r>
            <a:r>
              <a:rPr lang="zh-CN" altLang="en-US" dirty="0">
                <a:solidFill>
                  <a:schemeClr val="bg1"/>
                </a:solidFill>
              </a:rPr>
              <a:t>：将每次游戏结果写入文件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图形界面</a:t>
            </a:r>
            <a:r>
              <a:rPr lang="zh-CN" altLang="en-US" dirty="0">
                <a:solidFill>
                  <a:schemeClr val="bg1"/>
                </a:solidFill>
              </a:rPr>
              <a:t>：使用图形库实现可视化界面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多人对战</a:t>
            </a:r>
            <a:r>
              <a:rPr lang="zh-CN" altLang="en-US" dirty="0">
                <a:solidFill>
                  <a:schemeClr val="bg1"/>
                </a:solidFill>
              </a:rPr>
              <a:t>：两个玩家轮流猜，看谁用的次数少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2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E6427-C0E2-B3AF-79F4-996A7C75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作业完成、提交次数：</a:t>
            </a:r>
            <a:r>
              <a:rPr lang="en-US" altLang="zh-CN" sz="6600" b="1" dirty="0">
                <a:solidFill>
                  <a:schemeClr val="bg1"/>
                </a:solidFill>
              </a:rPr>
              <a:t>11</a:t>
            </a:r>
            <a:r>
              <a:rPr lang="zh-CN" altLang="en-US" sz="6600" b="1" dirty="0">
                <a:solidFill>
                  <a:schemeClr val="bg1"/>
                </a:solidFill>
              </a:rPr>
              <a:t>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911BF-003E-87CC-CA71-D86EE29E2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15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07487AB-D846-E70E-2C3A-9791B2244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74" y="620860"/>
            <a:ext cx="6126851" cy="5616280"/>
          </a:xfrm>
        </p:spPr>
      </p:pic>
    </p:spTree>
    <p:extLst>
      <p:ext uri="{BB962C8B-B14F-4D97-AF65-F5344CB8AC3E}">
        <p14:creationId xmlns:p14="http://schemas.microsoft.com/office/powerpoint/2010/main" val="301996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">
            <a:extLst>
              <a:ext uri="{FF2B5EF4-FFF2-40B4-BE49-F238E27FC236}">
                <a16:creationId xmlns:a16="http://schemas.microsoft.com/office/drawing/2014/main" id="{3763DB8C-519E-ECFD-48BC-9CC77754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08" y="626665"/>
            <a:ext cx="6114184" cy="5604669"/>
          </a:xfrm>
        </p:spPr>
      </p:pic>
    </p:spTree>
    <p:extLst>
      <p:ext uri="{BB962C8B-B14F-4D97-AF65-F5344CB8AC3E}">
        <p14:creationId xmlns:p14="http://schemas.microsoft.com/office/powerpoint/2010/main" val="249982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0812AC7A-CD40-9470-A321-60ADE2B5F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83" y="628842"/>
            <a:ext cx="6109434" cy="5600315"/>
          </a:xfrm>
        </p:spPr>
      </p:pic>
    </p:spTree>
    <p:extLst>
      <p:ext uri="{BB962C8B-B14F-4D97-AF65-F5344CB8AC3E}">
        <p14:creationId xmlns:p14="http://schemas.microsoft.com/office/powerpoint/2010/main" val="377906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F58CA-6499-D403-0E81-BE04CA12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24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分析、讲解一个自己感兴趣的</a:t>
            </a:r>
            <a:r>
              <a:rPr lang="en-US" altLang="zh-CN" sz="6600" b="1" dirty="0">
                <a:solidFill>
                  <a:schemeClr val="bg1"/>
                </a:solidFill>
              </a:rPr>
              <a:t>C</a:t>
            </a:r>
            <a:r>
              <a:rPr lang="zh-CN" altLang="en-US" sz="6600" b="1" dirty="0">
                <a:solidFill>
                  <a:schemeClr val="bg1"/>
                </a:solidFill>
              </a:rPr>
              <a:t>语言程序实例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421C01-B420-D4F9-2469-40722DBF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0509" y="31493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C</a:t>
            </a:r>
            <a:r>
              <a:rPr lang="zh-CN" altLang="en-US" b="1" dirty="0">
                <a:solidFill>
                  <a:schemeClr val="bg1"/>
                </a:solidFill>
              </a:rPr>
              <a:t>语言程序实例：猜数字游戏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37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AA622-5394-A60C-B634-13539F8C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问题</a:t>
            </a:r>
            <a:r>
              <a:rPr lang="en-US" altLang="zh-CN" sz="6600" b="1" dirty="0">
                <a:solidFill>
                  <a:schemeClr val="bg1"/>
                </a:solidFill>
              </a:rPr>
              <a:t>·</a:t>
            </a:r>
            <a:r>
              <a:rPr lang="zh-CN" altLang="en-US" sz="6600" b="1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82ABF-85BC-DC36-BBB5-7F901D664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游戏规则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计算机随机生成一个</a:t>
            </a:r>
            <a:r>
              <a:rPr lang="en-US" altLang="zh-CN" dirty="0">
                <a:solidFill>
                  <a:schemeClr val="bg1"/>
                </a:solidFill>
              </a:rPr>
              <a:t>1-100</a:t>
            </a:r>
            <a:r>
              <a:rPr lang="zh-CN" altLang="en-US" dirty="0">
                <a:solidFill>
                  <a:schemeClr val="bg1"/>
                </a:solidFill>
              </a:rPr>
              <a:t>之间的整数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玩家有最多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次猜测机会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每次猜测后，程序会提示“太大”、“太小”或“猜对了”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如果</a:t>
            </a:r>
            <a:r>
              <a:rPr lang="en-US" altLang="zh-CN" dirty="0">
                <a:solidFill>
                  <a:schemeClr val="bg1"/>
                </a:solidFill>
              </a:rPr>
              <a:t>7</a:t>
            </a:r>
            <a:r>
              <a:rPr lang="zh-CN" altLang="en-US" dirty="0">
                <a:solidFill>
                  <a:schemeClr val="bg1"/>
                </a:solidFill>
              </a:rPr>
              <a:t>次内猜中则获胜，否则游戏失败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涉及知识点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随机数生成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循环结构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条件判断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用户输入输出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变量的使用</a:t>
            </a:r>
          </a:p>
        </p:txBody>
      </p:sp>
    </p:spTree>
    <p:extLst>
      <p:ext uri="{BB962C8B-B14F-4D97-AF65-F5344CB8AC3E}">
        <p14:creationId xmlns:p14="http://schemas.microsoft.com/office/powerpoint/2010/main" val="316610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F9E10-7CD7-312C-6F91-203F2656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600" b="1" dirty="0">
                <a:solidFill>
                  <a:schemeClr val="bg1"/>
                </a:solidFill>
              </a:rPr>
              <a:t>算法设计</a:t>
            </a:r>
          </a:p>
        </p:txBody>
      </p:sp>
      <p:pic>
        <p:nvPicPr>
          <p:cNvPr id="5" name="内容占位符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D6B19A0-5B84-C93C-A79B-DC0F3E87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4" t="35967" r="54568" b="21688"/>
          <a:stretch>
            <a:fillRect/>
          </a:stretch>
        </p:blipFill>
        <p:spPr>
          <a:xfrm>
            <a:off x="1021080" y="1463034"/>
            <a:ext cx="3274424" cy="5320943"/>
          </a:xfr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F77E4C22-B1B4-EE86-0E90-D18FE76D47A6}"/>
              </a:ext>
            </a:extLst>
          </p:cNvPr>
          <p:cNvSpPr/>
          <p:nvPr/>
        </p:nvSpPr>
        <p:spPr>
          <a:xfrm>
            <a:off x="3614057" y="2513953"/>
            <a:ext cx="1220022" cy="43434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4B7921-57F9-80F3-884B-6234267606A4}"/>
              </a:ext>
            </a:extLst>
          </p:cNvPr>
          <p:cNvSpPr txBox="1"/>
          <p:nvPr/>
        </p:nvSpPr>
        <p:spPr>
          <a:xfrm>
            <a:off x="4834079" y="2513953"/>
            <a:ext cx="684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猜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</a:rPr>
              <a:t>的数利用二分法至多</a:t>
            </a:r>
            <a:r>
              <a:rPr lang="en-US" altLang="zh-CN" sz="2400" dirty="0">
                <a:solidFill>
                  <a:schemeClr val="bg1"/>
                </a:solidFill>
              </a:rPr>
              <a:t>7</a:t>
            </a:r>
            <a:r>
              <a:rPr lang="zh-CN" altLang="en-US" sz="2400" dirty="0">
                <a:solidFill>
                  <a:schemeClr val="bg1"/>
                </a:solidFill>
              </a:rPr>
              <a:t>次就可以找到答案</a:t>
            </a:r>
          </a:p>
        </p:txBody>
      </p:sp>
    </p:spTree>
    <p:extLst>
      <p:ext uri="{BB962C8B-B14F-4D97-AF65-F5344CB8AC3E}">
        <p14:creationId xmlns:p14="http://schemas.microsoft.com/office/powerpoint/2010/main" val="23886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FD533042-9479-4494-1D7B-61D42591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6" y="455022"/>
            <a:ext cx="11385547" cy="59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0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200</Words>
  <Application>Microsoft Office PowerPoint</Application>
  <PresentationFormat>宽屏</PresentationFormat>
  <Paragraphs>29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个人学习总结展示汇报</vt:lpstr>
      <vt:lpstr>作业完成、提交次数：11次</vt:lpstr>
      <vt:lpstr>PowerPoint 演示文稿</vt:lpstr>
      <vt:lpstr>PowerPoint 演示文稿</vt:lpstr>
      <vt:lpstr>PowerPoint 演示文稿</vt:lpstr>
      <vt:lpstr>分析、讲解一个自己感兴趣的C语言程序实例</vt:lpstr>
      <vt:lpstr>问题·分析</vt:lpstr>
      <vt:lpstr>算法设计</vt:lpstr>
      <vt:lpstr>PowerPoint 演示文稿</vt:lpstr>
      <vt:lpstr>结果·正确</vt:lpstr>
      <vt:lpstr>结果·错误</vt:lpstr>
      <vt:lpstr>扩展思路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QQ LI</dc:creator>
  <cp:lastModifiedBy>QQ LI</cp:lastModifiedBy>
  <cp:revision>17</cp:revision>
  <dcterms:created xsi:type="dcterms:W3CDTF">2025-12-06T14:43:12Z</dcterms:created>
  <dcterms:modified xsi:type="dcterms:W3CDTF">2025-12-06T17:46:09Z</dcterms:modified>
</cp:coreProperties>
</file>